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pic>
        <p:nvPicPr>
          <p:cNvPr id="4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360" cy="68493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3"/>
          <p:cNvSpPr/>
          <p:nvPr/>
        </p:nvSpPr>
        <p:spPr>
          <a:xfrm>
            <a:off x="1143000" y="857160"/>
            <a:ext cx="6857280" cy="5142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1" name="CaixaDeTexto 1"/>
          <p:cNvSpPr/>
          <p:nvPr/>
        </p:nvSpPr>
        <p:spPr>
          <a:xfrm>
            <a:off x="1614600" y="3216960"/>
            <a:ext cx="2469240" cy="18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2" name="Group 15"/>
          <p:cNvGrpSpPr/>
          <p:nvPr/>
        </p:nvGrpSpPr>
        <p:grpSpPr>
          <a:xfrm>
            <a:off x="4572000" y="1488240"/>
            <a:ext cx="2958480" cy="3530160"/>
            <a:chOff x="4572000" y="1488240"/>
            <a:chExt cx="2958480" cy="3530160"/>
          </a:xfrm>
        </p:grpSpPr>
        <p:grpSp>
          <p:nvGrpSpPr>
            <p:cNvPr id="83" name="Group 16"/>
            <p:cNvGrpSpPr/>
            <p:nvPr/>
          </p:nvGrpSpPr>
          <p:grpSpPr>
            <a:xfrm>
              <a:off x="4572000" y="1488240"/>
              <a:ext cx="2958480" cy="3529800"/>
              <a:chOff x="4572000" y="1488240"/>
              <a:chExt cx="2958480" cy="3529800"/>
            </a:xfrm>
          </p:grpSpPr>
          <p:sp>
            <p:nvSpPr>
              <p:cNvPr id="84" name="Freeform: Shape 20"/>
              <p:cNvSpPr/>
              <p:nvPr/>
            </p:nvSpPr>
            <p:spPr>
              <a:xfrm>
                <a:off x="4572000" y="1488240"/>
                <a:ext cx="2958480" cy="352980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3529800"/>
                  <a:gd name="textAreaBottom" fmla="*/ 3530520 h 352980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85" name="Freeform: Shape 21"/>
              <p:cNvSpPr/>
              <p:nvPr/>
            </p:nvSpPr>
            <p:spPr>
              <a:xfrm>
                <a:off x="4572000" y="1488240"/>
                <a:ext cx="2958480" cy="352980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3529800"/>
                  <a:gd name="textAreaBottom" fmla="*/ 3530520 h 352980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86" name="Group 17"/>
            <p:cNvGrpSpPr/>
            <p:nvPr/>
          </p:nvGrpSpPr>
          <p:grpSpPr>
            <a:xfrm>
              <a:off x="4572000" y="3961080"/>
              <a:ext cx="2958480" cy="1057320"/>
              <a:chOff x="4572000" y="3961080"/>
              <a:chExt cx="2958480" cy="1057320"/>
            </a:xfrm>
          </p:grpSpPr>
          <p:sp>
            <p:nvSpPr>
              <p:cNvPr id="87" name="Freeform: Shape 18"/>
              <p:cNvSpPr/>
              <p:nvPr/>
            </p:nvSpPr>
            <p:spPr>
              <a:xfrm>
                <a:off x="4572000" y="3961080"/>
                <a:ext cx="2958480" cy="105732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1057320"/>
                  <a:gd name="textAreaBottom" fmla="*/ 1058040 h 105732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88" name="Freeform: Shape 19"/>
              <p:cNvSpPr/>
              <p:nvPr/>
            </p:nvSpPr>
            <p:spPr>
              <a:xfrm>
                <a:off x="4572000" y="3961080"/>
                <a:ext cx="2958480" cy="1057320"/>
              </a:xfrm>
              <a:custGeom>
                <a:avLst/>
                <a:gdLst>
                  <a:gd name="textAreaLeft" fmla="*/ 0 w 2958480"/>
                  <a:gd name="textAreaRight" fmla="*/ 2959200 w 2958480"/>
                  <a:gd name="textAreaTop" fmla="*/ 0 h 1057320"/>
                  <a:gd name="textAreaBottom" fmla="*/ 1058040 h 105732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8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7000" cy="997560"/>
          </a:xfrm>
          <a:prstGeom prst="rect">
            <a:avLst/>
          </a:prstGeom>
          <a:ln w="0">
            <a:noFill/>
          </a:ln>
        </p:spPr>
      </p:pic>
      <p:pic>
        <p:nvPicPr>
          <p:cNvPr id="9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9320" cy="686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467000" y="857160"/>
            <a:ext cx="5936760" cy="235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Mesmo vós sabeis para onde vou, e conheceis o caminho.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14:4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305000" y="-1781640"/>
            <a:ext cx="6368760" cy="58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Disse-lhe Tomé: Senhor, nós não sabemos para onde vais; e como podemos saber o caminho?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14:5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467000" y="795960"/>
            <a:ext cx="593676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Disse-lhe Jesus: Eu sou o caminho, e a verdade e a vida; ninguém vem ao Pai, senão por mim.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14:6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467000" y="857160"/>
            <a:ext cx="593676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 Se vós me conhecêsseis a mim, também conheceríeis a meu Pai; e já desde agora o conheceis, e o tendes visto.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14:7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521000" y="1019160"/>
            <a:ext cx="6161400" cy="25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  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Disse-lhe Filipe: Senhor, mostra-nos o Pai, o que nos basta.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14:8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291680" y="1042560"/>
            <a:ext cx="6274800" cy="37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Times New Roman"/>
              </a:rPr>
              <a:t> 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Disse-lhe Jesus: Estou há tanto tempo convosco, e não me tendes conhecido, Filipe? Quem me vê a mim vê o Pai; e como dizes tu: Mostra-nos o Pai?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João 14:9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47320" y="748800"/>
            <a:ext cx="6726600" cy="436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Não crês tu que eu estou no Pai, e que o Pai está em mim? As palavras que eu vos digo não as digo de mim mesmo, mas o Pai, que está em mim, é quem faz as obras.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14:10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5440" cy="68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5680" cy="7065720"/>
          </a:xfrm>
          <a:prstGeom prst="rect">
            <a:avLst/>
          </a:prstGeom>
          <a:ln w="0"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2120040" y="2846520"/>
            <a:ext cx="49014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5"/>
          <p:cNvSpPr/>
          <p:nvPr/>
        </p:nvSpPr>
        <p:spPr>
          <a:xfrm>
            <a:off x="2120040" y="2846520"/>
            <a:ext cx="490140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8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40480" cy="6858360"/>
          </a:xfrm>
          <a:prstGeom prst="rect">
            <a:avLst/>
          </a:prstGeom>
          <a:ln w="0">
            <a:noFill/>
          </a:ln>
        </p:spPr>
      </p:pic>
      <p:pic>
        <p:nvPicPr>
          <p:cNvPr id="9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7400" cy="6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800" cy="705024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1135800" y="2347560"/>
            <a:ext cx="687204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960" cy="69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839600" y="2531880"/>
            <a:ext cx="62074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341440" y="911160"/>
            <a:ext cx="44402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331280" y="1989720"/>
            <a:ext cx="649728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644480" y="1321200"/>
            <a:ext cx="5855040" cy="33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Bom é louvar ao SENHOR, e cantar louvores ao teu nome, ó Altíssimo, Para de manhã anunciar a tua benignidade, e todas as noites a tua fidelidade;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Salmos 92: 1, 2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4360" cy="74044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2021760" y="2026080"/>
            <a:ext cx="492156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305000" y="-1781640"/>
            <a:ext cx="6368760" cy="54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Não se turbe o vosso coração; credes em Deus, crede também em mim.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302120" y="928080"/>
            <a:ext cx="659448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João 14: 1 ao 10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467000" y="857160"/>
            <a:ext cx="593676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Na casa de meu Pai há muitas moradas; se não fosse assim, eu vo-lo teria dito. Vou preparar-vos lugar.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305000" y="-1781640"/>
            <a:ext cx="6368760" cy="62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E quando eu for, e vos preparar lugar, virei outra vez, e vos levarei para mim mesmo, para que onde eu estiver estejais vós também.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14:3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31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2024-09-01T18:59:03Z</dcterms:modified>
  <cp:revision>95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